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28d563c992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28d563c992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8e126c15e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8e126c15e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8e40ea5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8e40ea5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8e126c1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8e126c1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8e126c15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8e126c15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28e126c15e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28e126c15e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8e126c15e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28e126c15e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8e126c15e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8e126c15e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8e40ea5c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8e40ea5c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jj2915@nyu.edu" TargetMode="External"/><Relationship Id="rId4" Type="http://schemas.openxmlformats.org/officeDocument/2006/relationships/hyperlink" Target="mailto:bf1318@nyu.ed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arxiv.org/pdf/1506.02640.pdf" TargetMode="External"/><Relationship Id="rId4" Type="http://schemas.openxmlformats.org/officeDocument/2006/relationships/hyperlink" Target="https://jonathan-hui.medium.com/real-time-object-detection-with-yolo-yolov2-28b1b93e2088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datasets/andrewmvd/face-mask-detection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hyperlink" Target="http://drive.google.com/file/d/183nRarVsm-VmBSTs60-NlnoAb4BhSZ_x/view" TargetMode="External"/><Relationship Id="rId9" Type="http://schemas.openxmlformats.org/officeDocument/2006/relationships/image" Target="../media/image8.png"/><Relationship Id="rId5" Type="http://schemas.openxmlformats.org/officeDocument/2006/relationships/image" Target="../media/image9.jpg"/><Relationship Id="rId6" Type="http://schemas.openxmlformats.org/officeDocument/2006/relationships/hyperlink" Target="http://drive.google.com/file/d/1Qok1UVAZwloKPkD1dZ17Yg0fKgL1TX9V/view" TargetMode="External"/><Relationship Id="rId7" Type="http://schemas.openxmlformats.org/officeDocument/2006/relationships/image" Target="../media/image12.jpg"/><Relationship Id="rId8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01500" y="1527500"/>
            <a:ext cx="7941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Face Mask Detection Using Yolo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45800" y="2571750"/>
            <a:ext cx="28524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Gavin Jin (</a:t>
            </a:r>
            <a:r>
              <a:rPr lang="en" u="sng">
                <a:solidFill>
                  <a:schemeClr val="hlink"/>
                </a:solidFill>
                <a:hlinkClick r:id="rId3"/>
              </a:rPr>
              <a:t>jj2915@nyu.edu</a:t>
            </a:r>
            <a:r>
              <a:rPr lang="en">
                <a:solidFill>
                  <a:schemeClr val="dk1"/>
                </a:solidFill>
              </a:rPr>
              <a:t>)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Bernice Feng (</a:t>
            </a:r>
            <a:r>
              <a:rPr lang="en" u="sng">
                <a:solidFill>
                  <a:schemeClr val="hlink"/>
                </a:solidFill>
                <a:hlinkClick r:id="rId4"/>
              </a:rPr>
              <a:t>bf1318@nyu.edu</a:t>
            </a:r>
            <a:r>
              <a:rPr lang="en">
                <a:solidFill>
                  <a:schemeClr val="dk1"/>
                </a:solidFill>
              </a:rPr>
              <a:t>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241775"/>
            <a:ext cx="8876100" cy="3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https://arxiv.org/pdf/1506.02640.pdf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https://jonathan-hui.medium.com/real-time-object-detection-with-yolo-yolov2-28b1b93e2088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3326100" y="194250"/>
            <a:ext cx="2491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Introduction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795050" y="1078650"/>
            <a:ext cx="39105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Problem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would like to run an object detection algorithm to detect whether a person is wearing a mask or not. It is </a:t>
            </a:r>
            <a:r>
              <a:rPr lang="en">
                <a:solidFill>
                  <a:schemeClr val="dk1"/>
                </a:solidFill>
              </a:rPr>
              <a:t>especially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interesting to detect if a person is wearing mask correctly, since many people tend to wear incorrectly.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Importance: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 the COVID is still around us, mask is becoming a must in some situations. Such a detection algorithm may be helpful for some facilities to ensure a mask-requirement.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0250" y="1347150"/>
            <a:ext cx="2449200" cy="244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117850" y="178475"/>
            <a:ext cx="1598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Dataset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201650" y="1240150"/>
            <a:ext cx="36360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link: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https://www.kaggle.com/datasets/andrewmvd/face-mask-detection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Consist of: 853 images with xml annotations belonging to 3 classes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With mask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Without mask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Mask worn incorrectly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Train set: 767 images (~90%)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Test set: 86 images (~10%)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9850" y="1698028"/>
            <a:ext cx="2612401" cy="185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2250" y="0"/>
            <a:ext cx="2491744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 title="test_nopretrained_result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5650" y="2571750"/>
            <a:ext cx="3473251" cy="199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 title="test_pretrained_result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56575" y="2503200"/>
            <a:ext cx="3711677" cy="21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51325" y="110550"/>
            <a:ext cx="3121975" cy="208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331400" y="110550"/>
            <a:ext cx="3121975" cy="20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20"/>
          <p:cNvGrpSpPr/>
          <p:nvPr/>
        </p:nvGrpSpPr>
        <p:grpSpPr>
          <a:xfrm>
            <a:off x="0" y="245136"/>
            <a:ext cx="9144224" cy="2329114"/>
            <a:chOff x="50950" y="392750"/>
            <a:chExt cx="8709615" cy="1986281"/>
          </a:xfrm>
        </p:grpSpPr>
        <p:pic>
          <p:nvPicPr>
            <p:cNvPr id="111" name="Google Shape;111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950" y="392750"/>
              <a:ext cx="2976101" cy="1984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" name="Google Shape;112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027043" y="392783"/>
              <a:ext cx="2892942" cy="19840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919985" y="394958"/>
              <a:ext cx="2840580" cy="198407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Extensions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149275" y="1062550"/>
            <a:ext cx="52107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Our model does not perform well on our dataset, since it is does not have a </a:t>
            </a:r>
            <a:r>
              <a:rPr lang="en">
                <a:solidFill>
                  <a:schemeClr val="dk1"/>
                </a:solidFill>
              </a:rPr>
              <a:t>relative</a:t>
            </a:r>
            <a:r>
              <a:rPr lang="en">
                <a:solidFill>
                  <a:schemeClr val="dk1"/>
                </a:solidFill>
              </a:rPr>
              <a:t> even distribution on each class. We could do data augmentation and better split the dataset to make our train/test set less biased.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Yolo has several upgraded version, each incorporating new techniques to the original model. We could try it out see how the add-ons increase the performance of our network,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9970" y="1404312"/>
            <a:ext cx="3612449" cy="233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